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3" r:id="rId3"/>
    <p:sldId id="264" r:id="rId4"/>
    <p:sldId id="265" r:id="rId5"/>
    <p:sldId id="266" r:id="rId6"/>
    <p:sldId id="257" r:id="rId7"/>
    <p:sldId id="267" r:id="rId8"/>
    <p:sldId id="258" r:id="rId9"/>
    <p:sldId id="268" r:id="rId10"/>
    <p:sldId id="259" r:id="rId11"/>
    <p:sldId id="269" r:id="rId12"/>
    <p:sldId id="260" r:id="rId13"/>
    <p:sldId id="261" r:id="rId14"/>
    <p:sldId id="270" r:id="rId15"/>
    <p:sldId id="26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6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94449-7B69-43F3-B072-E785202824B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E6DFA1-54EE-404D-A4C8-C0C948107B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6DFA1-54EE-404D-A4C8-C0C948107B3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6DFA1-54EE-404D-A4C8-C0C948107B3B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6DFA1-54EE-404D-A4C8-C0C948107B3B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6DFA1-54EE-404D-A4C8-C0C948107B3B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6DFA1-54EE-404D-A4C8-C0C948107B3B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6DFA1-54EE-404D-A4C8-C0C948107B3B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6DFA1-54EE-404D-A4C8-C0C948107B3B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6DFA1-54EE-404D-A4C8-C0C948107B3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6DFA1-54EE-404D-A4C8-C0C948107B3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6DFA1-54EE-404D-A4C8-C0C948107B3B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6DFA1-54EE-404D-A4C8-C0C948107B3B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6DFA1-54EE-404D-A4C8-C0C948107B3B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6DFA1-54EE-404D-A4C8-C0C948107B3B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6DFA1-54EE-404D-A4C8-C0C948107B3B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6DFA1-54EE-404D-A4C8-C0C948107B3B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27CC-0A07-483D-B310-552EDD47849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5CC-D88C-44E7-A7F2-159A03E70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27CC-0A07-483D-B310-552EDD47849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5CC-D88C-44E7-A7F2-159A03E70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27CC-0A07-483D-B310-552EDD47849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5CC-D88C-44E7-A7F2-159A03E70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27CC-0A07-483D-B310-552EDD47849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5CC-D88C-44E7-A7F2-159A03E70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27CC-0A07-483D-B310-552EDD47849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5CC-D88C-44E7-A7F2-159A03E70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27CC-0A07-483D-B310-552EDD47849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5CC-D88C-44E7-A7F2-159A03E70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27CC-0A07-483D-B310-552EDD47849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5CC-D88C-44E7-A7F2-159A03E70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27CC-0A07-483D-B310-552EDD47849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5CC-D88C-44E7-A7F2-159A03E70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27CC-0A07-483D-B310-552EDD47849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5CC-D88C-44E7-A7F2-159A03E70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27CC-0A07-483D-B310-552EDD47849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5CC-D88C-44E7-A7F2-159A03E70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27CC-0A07-483D-B310-552EDD47849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5CC-D88C-44E7-A7F2-159A03E704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727CC-0A07-483D-B310-552EDD478498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7F5CC-D88C-44E7-A7F2-159A03E704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eb.jjay.cuny.edu/~jobrien/reference/ob17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u="sng" dirty="0" smtClean="0"/>
              <a:t>The July Crisis</a:t>
            </a:r>
            <a:endParaRPr lang="en-US" sz="4800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Europe Tumbles Into War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066800"/>
            <a:ext cx="9144000" cy="411162"/>
          </a:xfrm>
        </p:spPr>
        <p:txBody>
          <a:bodyPr>
            <a:normAutofit fontScale="90000"/>
          </a:bodyPr>
          <a:lstStyle/>
          <a:p>
            <a:r>
              <a:rPr lang="en-US" dirty="0"/>
              <a:t>August 3: Germany declares war on France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865187"/>
            <a:ext cx="6344309" cy="599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>
            <a:off x="6248400" y="3810000"/>
            <a:ext cx="381000" cy="7620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5334000" y="2209800"/>
            <a:ext cx="1676400" cy="3048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2700000">
            <a:off x="4199567" y="2973310"/>
            <a:ext cx="256385" cy="98648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UK warns Germany not to invade Belgium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90600"/>
          </a:xfrm>
        </p:spPr>
        <p:txBody>
          <a:bodyPr/>
          <a:lstStyle/>
          <a:p>
            <a:r>
              <a:rPr lang="en-US" dirty="0" smtClean="0"/>
              <a:t>“Scrap of Paper” 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590800"/>
            <a:ext cx="4386263" cy="279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371600"/>
            <a:ext cx="9144000" cy="411162"/>
          </a:xfrm>
        </p:spPr>
        <p:txBody>
          <a:bodyPr>
            <a:normAutofit fontScale="90000"/>
          </a:bodyPr>
          <a:lstStyle/>
          <a:p>
            <a:r>
              <a:rPr lang="en-US" dirty="0"/>
              <a:t>August 3: Germany invades Belgium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865187"/>
            <a:ext cx="6344309" cy="599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>
            <a:off x="6248400" y="3810000"/>
            <a:ext cx="381000" cy="7620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5334000" y="2209800"/>
            <a:ext cx="1676400" cy="3048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2700000">
            <a:off x="4199567" y="2973310"/>
            <a:ext cx="256385" cy="98648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2700000">
            <a:off x="4121227" y="2308379"/>
            <a:ext cx="256385" cy="98648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828800"/>
            <a:ext cx="9144000" cy="411162"/>
          </a:xfrm>
        </p:spPr>
        <p:txBody>
          <a:bodyPr>
            <a:normAutofit fontScale="90000"/>
          </a:bodyPr>
          <a:lstStyle/>
          <a:p>
            <a:r>
              <a:rPr lang="en-US" dirty="0"/>
              <a:t>August 4: UK declares war on Germany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865187"/>
            <a:ext cx="6344309" cy="599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>
            <a:off x="6248400" y="3810000"/>
            <a:ext cx="381000" cy="7620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5334000" y="2209800"/>
            <a:ext cx="1676400" cy="3048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2700000">
            <a:off x="4199567" y="2973310"/>
            <a:ext cx="256385" cy="98648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2700000">
            <a:off x="4121227" y="2308379"/>
            <a:ext cx="256385" cy="98648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2819400" y="2286000"/>
            <a:ext cx="2133600" cy="2286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800"/>
          </a:xfrm>
        </p:spPr>
        <p:txBody>
          <a:bodyPr/>
          <a:lstStyle/>
          <a:p>
            <a:r>
              <a:rPr lang="en-US" dirty="0" smtClean="0"/>
              <a:t>Canada, New Zealand, Australia, India, and all of Britain’s other colonies enter the war. 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3048000"/>
            <a:ext cx="4932438" cy="3107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63969"/>
            <a:ext cx="5105399" cy="6635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June 28: Assassination of Archduke Franz Ferdinand in Sarajevo, Bosnia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9364" y="2133599"/>
            <a:ext cx="5625835" cy="3375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July 5: Germany gives Austria “blank </a:t>
            </a:r>
            <a:r>
              <a:rPr lang="en-US" dirty="0" err="1"/>
              <a:t>cheque</a:t>
            </a:r>
            <a:r>
              <a:rPr lang="en-US" dirty="0"/>
              <a:t>”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0" y="2438400"/>
            <a:ext cx="5715000" cy="2133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76400" y="3048000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Pay to the order of: </a:t>
            </a:r>
            <a:r>
              <a:rPr lang="en-US" u="sng" dirty="0" smtClean="0"/>
              <a:t>      Austria______________                                     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10200" y="2590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07/05/1914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52600" y="35052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$____________________________________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57800" y="41148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__Germany__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July 23: Austria delivers ultimatum to Serbia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http://web.jjay.cuny.edu/~jobrien/reference/ob17.html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2971800"/>
            <a:ext cx="2209800" cy="2809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Serbia </a:t>
            </a:r>
            <a:r>
              <a:rPr lang="en-US" dirty="0"/>
              <a:t>asks Russia for help</a:t>
            </a:r>
          </a:p>
          <a:p>
            <a:r>
              <a:rPr lang="en-US" dirty="0" smtClean="0"/>
              <a:t>Russia </a:t>
            </a:r>
            <a:r>
              <a:rPr lang="en-US" dirty="0"/>
              <a:t>responds with “Trust the Great Powers”</a:t>
            </a:r>
          </a:p>
          <a:p>
            <a:r>
              <a:rPr lang="en-US" dirty="0" smtClean="0"/>
              <a:t>Serbia </a:t>
            </a:r>
            <a:r>
              <a:rPr lang="en-US" dirty="0"/>
              <a:t>rejects part of the ultimatum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/>
              <a:t>July 28: Austria declares war on Serbia</a:t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865187"/>
            <a:ext cx="6344309" cy="599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>
            <a:off x="6248400" y="3810000"/>
            <a:ext cx="381000" cy="7620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July 29-August 1: Willy-Nicky telegrams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5662" y="2034381"/>
            <a:ext cx="23526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914400"/>
            <a:ext cx="9144000" cy="411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Aug </a:t>
            </a:r>
            <a:r>
              <a:rPr lang="en-US" dirty="0"/>
              <a:t>1: Germany declares war on Russia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865187"/>
            <a:ext cx="6344309" cy="599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>
            <a:off x="6248400" y="3810000"/>
            <a:ext cx="381000" cy="7620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5334000" y="2209800"/>
            <a:ext cx="1676400" cy="3048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Germany asks Belgium for free passage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14400"/>
          </a:xfrm>
        </p:spPr>
        <p:txBody>
          <a:bodyPr/>
          <a:lstStyle/>
          <a:p>
            <a:r>
              <a:rPr lang="en-US" dirty="0" err="1" smtClean="0"/>
              <a:t>Schlieffen</a:t>
            </a:r>
            <a:r>
              <a:rPr lang="en-US" dirty="0" smtClean="0"/>
              <a:t> Plan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438400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173</Words>
  <Application>Microsoft Office PowerPoint</Application>
  <PresentationFormat>On-screen Show (4:3)</PresentationFormat>
  <Paragraphs>39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The July Crisis</vt:lpstr>
      <vt:lpstr>June 28: Assassination of Archduke Franz Ferdinand in Sarajevo, Bosnia</vt:lpstr>
      <vt:lpstr>July 5: Germany gives Austria “blank cheque” </vt:lpstr>
      <vt:lpstr>July 23: Austria delivers ultimatum to Serbia </vt:lpstr>
      <vt:lpstr>Slide 5</vt:lpstr>
      <vt:lpstr>July 28: Austria declares war on Serbia </vt:lpstr>
      <vt:lpstr>July 29-August 1: Willy-Nicky telegrams</vt:lpstr>
      <vt:lpstr>Aug 1: Germany declares war on Russia  </vt:lpstr>
      <vt:lpstr>Germany asks Belgium for free passage</vt:lpstr>
      <vt:lpstr>August 3: Germany declares war on France    </vt:lpstr>
      <vt:lpstr>UK warns Germany not to invade Belgium</vt:lpstr>
      <vt:lpstr>August 3: Germany invades Belgium    </vt:lpstr>
      <vt:lpstr>August 4: UK declares war on Germany     </vt:lpstr>
      <vt:lpstr>Slide 14</vt:lpstr>
      <vt:lpstr>Slide 15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July Crisis</dc:title>
  <dc:creator> </dc:creator>
  <cp:lastModifiedBy> </cp:lastModifiedBy>
  <cp:revision>6</cp:revision>
  <dcterms:created xsi:type="dcterms:W3CDTF">2010-11-18T22:44:10Z</dcterms:created>
  <dcterms:modified xsi:type="dcterms:W3CDTF">2010-11-18T23:19:43Z</dcterms:modified>
</cp:coreProperties>
</file>